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330" r:id="rId2"/>
    <p:sldId id="331" r:id="rId3"/>
    <p:sldId id="257" r:id="rId4"/>
    <p:sldId id="323" r:id="rId5"/>
  </p:sldIdLst>
  <p:sldSz cx="9144000" cy="5143500" type="screen16x9"/>
  <p:notesSz cx="6858000" cy="9144000"/>
  <p:embeddedFontLst>
    <p:embeddedFont>
      <p:font typeface="Assistant" panose="020B0604020202020204" charset="-79"/>
      <p:regular r:id="rId7"/>
      <p:bold r:id="rId8"/>
    </p:embeddedFont>
    <p:embeddedFont>
      <p:font typeface="Lexend Deca" panose="020B0604020202020204" charset="0"/>
      <p:regular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9DCA5C-F839-4CC2-BFB5-F2D8FA63D25C}">
  <a:tblStyle styleId="{9B9DCA5C-F839-4CC2-BFB5-F2D8FA63D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727" autoAdjust="0"/>
  </p:normalViewPr>
  <p:slideViewPr>
    <p:cSldViewPr snapToGrid="0">
      <p:cViewPr>
        <p:scale>
          <a:sx n="101" d="100"/>
          <a:sy n="101" d="100"/>
        </p:scale>
        <p:origin x="-390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104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2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2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5" r:id="rId3"/>
    <p:sldLayoutId id="2147483669" r:id="rId4"/>
    <p:sldLayoutId id="2147483677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screenshot&#10;&#10;Description automatically generated">
            <a:extLst>
              <a:ext uri="{FF2B5EF4-FFF2-40B4-BE49-F238E27FC236}">
                <a16:creationId xmlns="" xmlns:a16="http://schemas.microsoft.com/office/drawing/2014/main" id="{4E7D12E5-73B5-4458-A1C4-09BDA0E1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730" y="452566"/>
            <a:ext cx="2828014" cy="42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="" xmlns:a16="http://schemas.microsoft.com/office/drawing/2014/main" id="{3739C477-C76C-46AB-8D49-03A2139B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81" y="256747"/>
            <a:ext cx="6067168" cy="4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510145" y="2202873"/>
            <a:ext cx="6470073" cy="8174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             Why use </a:t>
            </a:r>
            <a:r>
              <a:rPr lang="en" dirty="0">
                <a:solidFill>
                  <a:srgbClr val="20C8C8"/>
                </a:solidFill>
              </a:rPr>
              <a:t>Libraries?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25C571-9FA4-40DD-8F44-C3499C2E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2" y="2236574"/>
            <a:ext cx="5115696" cy="556054"/>
          </a:xfrm>
        </p:spPr>
        <p:txBody>
          <a:bodyPr/>
          <a:lstStyle/>
          <a:p>
            <a:r>
              <a:rPr lang="en-US" sz="3600" dirty="0">
                <a:solidFill>
                  <a:srgbClr val="20C8C8"/>
                </a:solidFill>
                <a:cs typeface="Assistant"/>
                <a:sym typeface="Assistant"/>
              </a:rPr>
              <a:t>Library</a:t>
            </a:r>
            <a:r>
              <a:rPr lang="en-US" dirty="0"/>
              <a:t> </a:t>
            </a:r>
            <a:r>
              <a:rPr lang="en-US" sz="3600" dirty="0">
                <a:solidFill>
                  <a:srgbClr val="20C8C8"/>
                </a:solidFill>
                <a:cs typeface="Assistant"/>
              </a:rPr>
              <a:t>vs Framework</a:t>
            </a:r>
          </a:p>
        </p:txBody>
      </p:sp>
    </p:spTree>
    <p:extLst>
      <p:ext uri="{BB962C8B-B14F-4D97-AF65-F5344CB8AC3E}">
        <p14:creationId xmlns:p14="http://schemas.microsoft.com/office/powerpoint/2010/main" val="1079668813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8</Words>
  <Application>Microsoft Office PowerPoint</Application>
  <PresentationFormat>On-screen Show (16:9)</PresentationFormat>
  <Paragraphs>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Assistant</vt:lpstr>
      <vt:lpstr>Lexend Deca</vt:lpstr>
      <vt:lpstr>Partup Presentation by Slidesgo</vt:lpstr>
      <vt:lpstr>PowerPoint Presentation</vt:lpstr>
      <vt:lpstr>PowerPoint Presentation</vt:lpstr>
      <vt:lpstr>              Why use Libraries?</vt:lpstr>
      <vt:lpstr>Library vs Framework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Library Usage</dc:title>
  <dc:creator>kamal s</dc:creator>
  <cp:lastModifiedBy>hp</cp:lastModifiedBy>
  <cp:revision>28</cp:revision>
  <dcterms:modified xsi:type="dcterms:W3CDTF">2021-07-06T10:47:17Z</dcterms:modified>
</cp:coreProperties>
</file>